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89" r:id="rId1"/>
  </p:sldMasterIdLst>
  <p:notesMasterIdLst>
    <p:notesMasterId r:id="rId5"/>
  </p:notesMasterIdLst>
  <p:handoutMasterIdLst>
    <p:handoutMasterId r:id="rId6"/>
  </p:handoutMasterIdLst>
  <p:sldIdLst>
    <p:sldId id="259" r:id="rId2"/>
    <p:sldId id="266" r:id="rId3"/>
    <p:sldId id="261" r:id="rId4"/>
  </p:sldIdLst>
  <p:sldSz cx="18288000" cy="10287000"/>
  <p:notesSz cx="6858000" cy="9144000"/>
  <p:embeddedFontLst>
    <p:embeddedFont>
      <p:font typeface="Calibri (MS) Bold" panose="020B0604020202020204" charset="0"/>
      <p:regular r:id="rId7"/>
    </p:embeddedFont>
    <p:embeddedFont>
      <p:font typeface="Century Gothic" panose="020B0502020202020204" pitchFamily="34" charset="0"/>
      <p:regular r:id="rId8"/>
      <p:bold r:id="rId9"/>
      <p:italic r:id="rId10"/>
      <p:boldItalic r:id="rId11"/>
    </p:embeddedFont>
    <p:embeddedFont>
      <p:font typeface="Poppins" panose="00000500000000000000" pitchFamily="2" charset="0"/>
      <p:regular r:id="rId12"/>
      <p:bold r:id="rId13"/>
    </p:embeddedFont>
    <p:embeddedFont>
      <p:font typeface="Poppins Bold" panose="00000800000000000000" charset="0"/>
      <p:regular r:id="rId14"/>
    </p:embeddedFont>
    <p:embeddedFont>
      <p:font typeface="Roboto" panose="02000000000000000000" pitchFamily="2" charset="0"/>
      <p:regular r:id="rId15"/>
    </p:embeddedFont>
    <p:embeddedFont>
      <p:font typeface="Wingdings 3" panose="05040102010807070707" pitchFamily="18" charset="2"/>
      <p:regular r:id="rId16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18" autoAdjust="0"/>
    <p:restoredTop sz="94291" autoAdjust="0"/>
  </p:normalViewPr>
  <p:slideViewPr>
    <p:cSldViewPr>
      <p:cViewPr varScale="1">
        <p:scale>
          <a:sx n="39" d="100"/>
          <a:sy n="39" d="100"/>
        </p:scale>
        <p:origin x="996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2880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font" Target="fonts/font7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font" Target="fonts/font1.fntdata"/><Relationship Id="rId12" Type="http://schemas.openxmlformats.org/officeDocument/2006/relationships/font" Target="fonts/font6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10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11" Type="http://schemas.openxmlformats.org/officeDocument/2006/relationships/font" Target="fonts/font5.fntdata"/><Relationship Id="rId5" Type="http://schemas.openxmlformats.org/officeDocument/2006/relationships/notesMaster" Target="notesMasters/notesMaster1.xml"/><Relationship Id="rId15" Type="http://schemas.openxmlformats.org/officeDocument/2006/relationships/font" Target="fonts/font9.fntdata"/><Relationship Id="rId10" Type="http://schemas.openxmlformats.org/officeDocument/2006/relationships/font" Target="fonts/font4.fntdata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font" Target="fonts/font8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3C284359-AF11-EF6A-940E-3D20A0CFD71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C4479777-1494-7978-CEED-D9B5179DCC8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A4880E-B38C-44A0-B42B-38EC9BE05D0A}" type="datetimeFigureOut">
              <a:rPr lang="pt-BR" smtClean="0"/>
              <a:t>25/06/2026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B4D8EF79-AE59-721E-EFED-6A4CEBFAC95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pt-BR"/>
              <a:t>www.metrologia.org.br</a:t>
            </a:r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606DC912-1D8A-7162-1B14-00F9BFD5220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49C986-2D65-4010-9B3C-65387319E87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77333334"/>
      </p:ext>
    </p:extLst>
  </p:cSld>
  <p:clrMap bg1="lt1" tx1="dk1" bg2="lt2" tx2="dk2" accent1="accent1" accent2="accent2" accent3="accent3" accent4="accent4" accent5="accent5" accent6="accent6" hlink="hlink" folHlink="folHlink"/>
  <p:hf sldNum="0"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C4799B-AFC9-4284-9C13-1460D759F18D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200"/>
            </a:lvl1pPr>
          </a:lstStyle>
          <a:p>
            <a:r>
              <a:rPr lang="pt-BR" dirty="0"/>
              <a:t>www.metrologia.org.br</a:t>
            </a: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777839-24E3-493D-B1D0-70CF7B480EF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67542618"/>
      </p:ext>
    </p:extLst>
  </p:cSld>
  <p:clrMap bg1="lt1" tx1="dk1" bg2="lt2" tx2="dk2" accent1="accent1" accent2="accent2" accent3="accent3" accent4="accent4" accent5="accent5" accent6="accent6" hlink="hlink" folHlink="folHlink"/>
  <p:hf sldNum="0"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pt-BR"/>
              <a:t>www.metrologia.org.br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473950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83820" y="3771901"/>
            <a:ext cx="13373099" cy="3394172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81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83820" y="7166069"/>
            <a:ext cx="13373099" cy="1689425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429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114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800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486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27835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3">
            <a:extLst>
              <a:ext uri="{FF2B5EF4-FFF2-40B4-BE49-F238E27FC236}">
                <a16:creationId xmlns:a16="http://schemas.microsoft.com/office/drawing/2014/main" id="{C1577CCA-ACB4-E37A-E52D-9FBC66573716}"/>
              </a:ext>
            </a:extLst>
          </p:cNvPr>
          <p:cNvSpPr txBox="1"/>
          <p:nvPr userDrawn="1"/>
        </p:nvSpPr>
        <p:spPr>
          <a:xfrm>
            <a:off x="6718474" y="6341295"/>
            <a:ext cx="4851053" cy="9219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</a:pPr>
            <a:r>
              <a:rPr lang="en-US" sz="2799" b="1" dirty="0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AGRADECEMOS SUA PRESENÇA!</a:t>
            </a:r>
          </a:p>
          <a:p>
            <a:pPr algn="ctr">
              <a:lnSpc>
                <a:spcPts val="3359"/>
              </a:lnSpc>
              <a:spcBef>
                <a:spcPct val="0"/>
              </a:spcBef>
            </a:pPr>
            <a:endParaRPr lang="en-US" sz="2799" b="1" dirty="0">
              <a:solidFill>
                <a:srgbClr val="000000"/>
              </a:solidFill>
              <a:latin typeface="Calibri (MS) Bold"/>
              <a:ea typeface="Calibri (MS) Bold"/>
              <a:cs typeface="Calibri (MS) Bold"/>
              <a:sym typeface="Calibri (MS) Bold"/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76E79884-C2B0-0ECD-9EE4-2A2CC0EBA1A8}"/>
              </a:ext>
            </a:extLst>
          </p:cNvPr>
          <p:cNvSpPr txBox="1"/>
          <p:nvPr userDrawn="1"/>
        </p:nvSpPr>
        <p:spPr>
          <a:xfrm>
            <a:off x="357652" y="8648700"/>
            <a:ext cx="2000185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2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Poppins" panose="00000500000000000000" pitchFamily="2" charset="0"/>
              </a:rPr>
              <a:t>Realização</a:t>
            </a:r>
          </a:p>
        </p:txBody>
      </p:sp>
      <p:pic>
        <p:nvPicPr>
          <p:cNvPr id="11" name="Imagem 10" descr="Texto">
            <a:extLst>
              <a:ext uri="{FF2B5EF4-FFF2-40B4-BE49-F238E27FC236}">
                <a16:creationId xmlns:a16="http://schemas.microsoft.com/office/drawing/2014/main" id="{5FD09045-8396-7E2F-1427-5EA184811A8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690" y="8982661"/>
            <a:ext cx="1852147" cy="1110757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329DA15D-25CD-7830-6861-883BF51486C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1499" y="-1257300"/>
            <a:ext cx="9525000" cy="952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4379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74924" y="914400"/>
            <a:ext cx="12590889" cy="43434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72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912518" y="5257800"/>
            <a:ext cx="11304831" cy="5715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85800" indent="0">
              <a:buFontTx/>
              <a:buNone/>
              <a:defRPr/>
            </a:lvl2pPr>
            <a:lvl3pPr marL="1371600" indent="0">
              <a:buFontTx/>
              <a:buNone/>
              <a:defRPr/>
            </a:lvl3pPr>
            <a:lvl4pPr marL="2057400" indent="0">
              <a:buFontTx/>
              <a:buNone/>
              <a:defRPr/>
            </a:lvl4pPr>
            <a:lvl5pPr marL="2743200" indent="0">
              <a:buFontTx/>
              <a:buNone/>
              <a:defRPr/>
            </a:lvl5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3819" y="6531069"/>
            <a:ext cx="13373099" cy="2333796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sz="27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6858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5542419" y="9195656"/>
            <a:ext cx="1719425" cy="555594"/>
          </a:xfrm>
          <a:prstGeom prst="rect">
            <a:avLst/>
          </a:prstGeom>
        </p:spPr>
        <p:txBody>
          <a:bodyPr/>
          <a:lstStyle/>
          <a:p>
            <a:fld id="{34E4B5BF-8A8D-4792-922F-3B0FED1E2D4D}" type="datetime1">
              <a:rPr lang="en-US" smtClean="0"/>
              <a:t>6/25/2026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3701478" y="972008"/>
            <a:ext cx="914400" cy="877164"/>
          </a:xfrm>
          <a:prstGeom prst="rect">
            <a:avLst/>
          </a:prstGeom>
        </p:spPr>
        <p:txBody>
          <a:bodyPr vert="horz" lIns="137160" tIns="68580" rIns="137160" bIns="68580" rtlCol="0" anchor="ctr">
            <a:noAutofit/>
          </a:bodyPr>
          <a:lstStyle/>
          <a:p>
            <a:pPr lvl="0"/>
            <a:r>
              <a:rPr lang="en-US" sz="12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6672278" y="4357959"/>
            <a:ext cx="914400" cy="877164"/>
          </a:xfrm>
          <a:prstGeom prst="rect">
            <a:avLst/>
          </a:prstGeom>
        </p:spPr>
        <p:txBody>
          <a:bodyPr vert="horz" lIns="137160" tIns="68580" rIns="137160" bIns="68580" rtlCol="0" anchor="ctr">
            <a:noAutofit/>
          </a:bodyPr>
          <a:lstStyle/>
          <a:p>
            <a:pPr lvl="0"/>
            <a:r>
              <a:rPr lang="en-US" sz="12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044796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3820" y="3657601"/>
            <a:ext cx="13373100" cy="408726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72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3820" y="7772400"/>
            <a:ext cx="13373100" cy="109443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5542419" y="9195656"/>
            <a:ext cx="1719425" cy="555594"/>
          </a:xfrm>
          <a:prstGeom prst="rect">
            <a:avLst/>
          </a:prstGeom>
        </p:spPr>
        <p:txBody>
          <a:bodyPr/>
          <a:lstStyle/>
          <a:p>
            <a:fld id="{DF61C7B4-94C3-410A-90EC-BF48548B07BD}" type="datetime1">
              <a:rPr lang="en-US" smtClean="0"/>
              <a:t>6/25/2026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01990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274924" y="914400"/>
            <a:ext cx="12590889" cy="43434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72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883818" y="6515100"/>
            <a:ext cx="13373100" cy="12573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FontTx/>
              <a:buNone/>
              <a:defRPr sz="3600">
                <a:solidFill>
                  <a:schemeClr val="accent1"/>
                </a:solidFill>
              </a:defRPr>
            </a:lvl1pPr>
            <a:lvl2pPr marL="685800" indent="0">
              <a:buFontTx/>
              <a:buNone/>
              <a:defRPr/>
            </a:lvl2pPr>
            <a:lvl3pPr marL="1371600" indent="0">
              <a:buFontTx/>
              <a:buNone/>
              <a:defRPr/>
            </a:lvl3pPr>
            <a:lvl4pPr marL="2057400" indent="0">
              <a:buFontTx/>
              <a:buNone/>
              <a:defRPr/>
            </a:lvl4pPr>
            <a:lvl5pPr marL="2743200" indent="0">
              <a:buFontTx/>
              <a:buNone/>
              <a:defRPr/>
            </a:lvl5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3820" y="7772400"/>
            <a:ext cx="13373100" cy="109443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5542419" y="9195656"/>
            <a:ext cx="1719425" cy="555594"/>
          </a:xfrm>
          <a:prstGeom prst="rect">
            <a:avLst/>
          </a:prstGeom>
        </p:spPr>
        <p:txBody>
          <a:bodyPr/>
          <a:lstStyle/>
          <a:p>
            <a:fld id="{911E60AB-15B2-493E-B9B5-91AD235B4EDE}" type="datetime1">
              <a:rPr lang="en-US" smtClean="0"/>
              <a:t>6/25/2026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3701478" y="972008"/>
            <a:ext cx="914400" cy="877164"/>
          </a:xfrm>
          <a:prstGeom prst="rect">
            <a:avLst/>
          </a:prstGeom>
        </p:spPr>
        <p:txBody>
          <a:bodyPr vert="horz" lIns="137160" tIns="68580" rIns="137160" bIns="68580" rtlCol="0" anchor="ctr">
            <a:noAutofit/>
          </a:bodyPr>
          <a:lstStyle/>
          <a:p>
            <a:pPr lvl="0"/>
            <a:r>
              <a:rPr lang="en-US" sz="12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6672278" y="4357959"/>
            <a:ext cx="914400" cy="877164"/>
          </a:xfrm>
          <a:prstGeom prst="rect">
            <a:avLst/>
          </a:prstGeom>
        </p:spPr>
        <p:txBody>
          <a:bodyPr vert="horz" lIns="137160" tIns="68580" rIns="137160" bIns="68580" rtlCol="0" anchor="ctr">
            <a:noAutofit/>
          </a:bodyPr>
          <a:lstStyle/>
          <a:p>
            <a:pPr lvl="0"/>
            <a:r>
              <a:rPr lang="en-US" sz="12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641220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3819" y="941111"/>
            <a:ext cx="13373099" cy="432003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72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883818" y="6515100"/>
            <a:ext cx="13373100" cy="12573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FontTx/>
              <a:buNone/>
              <a:defRPr sz="3600">
                <a:solidFill>
                  <a:schemeClr val="accent1"/>
                </a:solidFill>
              </a:defRPr>
            </a:lvl1pPr>
            <a:lvl2pPr marL="685800" indent="0">
              <a:buFontTx/>
              <a:buNone/>
              <a:defRPr/>
            </a:lvl2pPr>
            <a:lvl3pPr marL="1371600" indent="0">
              <a:buFontTx/>
              <a:buNone/>
              <a:defRPr/>
            </a:lvl3pPr>
            <a:lvl4pPr marL="2057400" indent="0">
              <a:buFontTx/>
              <a:buNone/>
              <a:defRPr/>
            </a:lvl4pPr>
            <a:lvl5pPr marL="2743200" indent="0">
              <a:buFontTx/>
              <a:buNone/>
              <a:defRPr/>
            </a:lvl5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3820" y="7772400"/>
            <a:ext cx="13373100" cy="109443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5542419" y="9195656"/>
            <a:ext cx="1719425" cy="555594"/>
          </a:xfrm>
          <a:prstGeom prst="rect">
            <a:avLst/>
          </a:prstGeom>
        </p:spPr>
        <p:txBody>
          <a:bodyPr/>
          <a:lstStyle/>
          <a:p>
            <a:fld id="{08E785F9-141A-494F-8CE8-7F3F1DFBADB3}" type="datetime1">
              <a:rPr lang="en-US" smtClean="0"/>
              <a:t>6/25/2026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9411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9387" y="936165"/>
            <a:ext cx="13367531" cy="1921335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83818" y="3200400"/>
            <a:ext cx="13373100" cy="5829300"/>
          </a:xfrm>
          <a:prstGeom prst="rect">
            <a:avLst/>
          </a:prstGeom>
        </p:spPr>
        <p:txBody>
          <a:bodyPr vert="eaVert" anchor="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5542419" y="9195656"/>
            <a:ext cx="1719425" cy="555594"/>
          </a:xfrm>
          <a:prstGeom prst="rect">
            <a:avLst/>
          </a:prstGeom>
        </p:spPr>
        <p:txBody>
          <a:bodyPr/>
          <a:lstStyle/>
          <a:p>
            <a:fld id="{5663810A-5621-454D-A20B-72D73A22C6D5}" type="datetime1">
              <a:rPr lang="en-US" smtClean="0"/>
              <a:t>6/25/2026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2558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942219" y="941108"/>
            <a:ext cx="3311402" cy="7925726"/>
          </a:xfrm>
          <a:prstGeom prst="rect">
            <a:avLst/>
          </a:prstGeom>
        </p:spPr>
        <p:txBody>
          <a:bodyPr vert="eaVert" anchor="ctr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83818" y="941108"/>
            <a:ext cx="9715500" cy="7925726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5542419" y="9195656"/>
            <a:ext cx="1719425" cy="555594"/>
          </a:xfrm>
          <a:prstGeom prst="rect">
            <a:avLst/>
          </a:prstGeom>
        </p:spPr>
        <p:txBody>
          <a:bodyPr/>
          <a:lstStyle/>
          <a:p>
            <a:fld id="{2F8D567D-3EA5-4187-9A7E-B39F447B45CF}" type="datetime1">
              <a:rPr lang="en-US" smtClean="0"/>
              <a:t>6/25/2026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82368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3">
            <a:extLst>
              <a:ext uri="{FF2B5EF4-FFF2-40B4-BE49-F238E27FC236}">
                <a16:creationId xmlns:a16="http://schemas.microsoft.com/office/drawing/2014/main" id="{CE9B078C-20B6-D732-C5D3-046DED0DD191}"/>
              </a:ext>
            </a:extLst>
          </p:cNvPr>
          <p:cNvSpPr txBox="1"/>
          <p:nvPr userDrawn="1"/>
        </p:nvSpPr>
        <p:spPr>
          <a:xfrm>
            <a:off x="4252823" y="6549855"/>
            <a:ext cx="9782352" cy="8439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4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  Data: 8 a 11 de </a:t>
            </a:r>
            <a:r>
              <a:rPr lang="en-US" sz="24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novembro</a:t>
            </a:r>
            <a:r>
              <a:rPr lang="en-US" sz="24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de 2027</a:t>
            </a:r>
          </a:p>
          <a:p>
            <a:pPr algn="ctr">
              <a:lnSpc>
                <a:spcPts val="3359"/>
              </a:lnSpc>
              <a:spcBef>
                <a:spcPct val="0"/>
              </a:spcBef>
            </a:pPr>
            <a:endParaRPr lang="en-US" sz="2400" b="1" dirty="0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8" name="TextBox 4">
            <a:extLst>
              <a:ext uri="{FF2B5EF4-FFF2-40B4-BE49-F238E27FC236}">
                <a16:creationId xmlns:a16="http://schemas.microsoft.com/office/drawing/2014/main" id="{950A7C98-C737-0564-EFEB-06DFD3176006}"/>
              </a:ext>
            </a:extLst>
          </p:cNvPr>
          <p:cNvSpPr txBox="1"/>
          <p:nvPr userDrawn="1"/>
        </p:nvSpPr>
        <p:spPr>
          <a:xfrm>
            <a:off x="3623897" y="7393770"/>
            <a:ext cx="11040204" cy="333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Salvador - BA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40BAE073-B412-51DB-879E-706426780AB6}"/>
              </a:ext>
            </a:extLst>
          </p:cNvPr>
          <p:cNvSpPr txBox="1"/>
          <p:nvPr userDrawn="1"/>
        </p:nvSpPr>
        <p:spPr>
          <a:xfrm>
            <a:off x="357652" y="8648700"/>
            <a:ext cx="2000185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2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Poppins" panose="00000500000000000000" pitchFamily="2" charset="0"/>
              </a:rPr>
              <a:t>Realização</a:t>
            </a:r>
          </a:p>
        </p:txBody>
      </p:sp>
      <p:pic>
        <p:nvPicPr>
          <p:cNvPr id="10" name="Imagem 9" descr="Texto">
            <a:extLst>
              <a:ext uri="{FF2B5EF4-FFF2-40B4-BE49-F238E27FC236}">
                <a16:creationId xmlns:a16="http://schemas.microsoft.com/office/drawing/2014/main" id="{B0AE26C0-B295-53E6-30A9-11288BB9DE8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690" y="8982661"/>
            <a:ext cx="1852147" cy="1110757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7EEB2BE3-534D-4BCC-ABB3-9895C77AD41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1499" y="-1257300"/>
            <a:ext cx="9525000" cy="952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31245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3819" y="3088125"/>
            <a:ext cx="13373099" cy="2203200"/>
          </a:xfrm>
          <a:prstGeom prst="rect">
            <a:avLst/>
          </a:prstGeom>
        </p:spPr>
        <p:txBody>
          <a:bodyPr anchor="b"/>
          <a:lstStyle>
            <a:lvl1pPr algn="l">
              <a:defRPr sz="60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3819" y="5295194"/>
            <a:ext cx="13373099" cy="1290600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3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6858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5542419" y="9195656"/>
            <a:ext cx="1719425" cy="555594"/>
          </a:xfrm>
          <a:prstGeom prst="rect">
            <a:avLst/>
          </a:prstGeom>
        </p:spPr>
        <p:txBody>
          <a:bodyPr/>
          <a:lstStyle/>
          <a:p>
            <a:fld id="{55219343-790D-4926-B5B6-0A9C06DFB30E}" type="datetime1">
              <a:rPr lang="en-US" smtClean="0"/>
              <a:t>6/25/2026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3803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3889387" y="936165"/>
            <a:ext cx="13367531" cy="1921335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83818" y="3200400"/>
            <a:ext cx="6470796" cy="5666433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786121" y="3189333"/>
            <a:ext cx="6470796" cy="5666433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5542419" y="9195656"/>
            <a:ext cx="1719425" cy="555594"/>
          </a:xfrm>
          <a:prstGeom prst="rect">
            <a:avLst/>
          </a:prstGeom>
        </p:spPr>
        <p:txBody>
          <a:bodyPr/>
          <a:lstStyle/>
          <a:p>
            <a:fld id="{FE667F01-981B-412F-B4A7-663FCA20558C}" type="datetime1">
              <a:rPr lang="en-US" smtClean="0"/>
              <a:t>6/25/2026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6363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3889387" y="936165"/>
            <a:ext cx="13367531" cy="1921335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09060" y="2959055"/>
            <a:ext cx="5989098" cy="86439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3600" b="0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3819" y="3823449"/>
            <a:ext cx="6514340" cy="503109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1259944" y="2954213"/>
            <a:ext cx="5998502" cy="86439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3600" b="0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750436" y="3818607"/>
            <a:ext cx="6508011" cy="503109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15542419" y="9195656"/>
            <a:ext cx="1719425" cy="555594"/>
          </a:xfrm>
          <a:prstGeom prst="rect">
            <a:avLst/>
          </a:prstGeom>
        </p:spPr>
        <p:txBody>
          <a:bodyPr/>
          <a:lstStyle/>
          <a:p>
            <a:fld id="{FCE90F71-B6D9-42E3-AFDB-CDC5BE16BF2A}" type="datetime1">
              <a:rPr lang="en-US" smtClean="0"/>
              <a:t>6/25/2026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2369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9387" y="936165"/>
            <a:ext cx="13367531" cy="1921335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15542419" y="9195656"/>
            <a:ext cx="1719425" cy="555594"/>
          </a:xfrm>
          <a:prstGeom prst="rect">
            <a:avLst/>
          </a:prstGeom>
        </p:spPr>
        <p:txBody>
          <a:bodyPr/>
          <a:lstStyle/>
          <a:p>
            <a:fld id="{C23D024A-7E52-4579-A1C5-DF343E1FB5C4}" type="datetime1">
              <a:rPr lang="en-US" smtClean="0"/>
              <a:t>6/25/2026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32583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">
            <a:extLst>
              <a:ext uri="{FF2B5EF4-FFF2-40B4-BE49-F238E27FC236}">
                <a16:creationId xmlns:a16="http://schemas.microsoft.com/office/drawing/2014/main" id="{0E16E893-6A44-32E7-AEC6-B0C6EC907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9387" y="936165"/>
            <a:ext cx="13367531" cy="1921335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8942E494-4B87-F118-FC70-9F3A1ABDAB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00736" y="3771900"/>
            <a:ext cx="13373099" cy="43434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sz="27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6858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87BEBB11-C1C6-E47E-CEE5-B01488D7F8E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59000" y="7886700"/>
            <a:ext cx="2592334" cy="2592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57761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3819" y="669132"/>
            <a:ext cx="5257799" cy="1464468"/>
          </a:xfrm>
          <a:prstGeom prst="rect">
            <a:avLst/>
          </a:prstGeom>
        </p:spPr>
        <p:txBody>
          <a:bodyPr anchor="b"/>
          <a:lstStyle>
            <a:lvl1pPr algn="l">
              <a:defRPr sz="3000" b="0"/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84518" y="669133"/>
            <a:ext cx="7772400" cy="8122445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3819" y="2397920"/>
            <a:ext cx="5257799" cy="639365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pt-BR" dirty="0"/>
              <a:t>Clique para editar os estilos de texto Mestres</a:t>
            </a:r>
          </a:p>
        </p:txBody>
      </p:sp>
    </p:spTree>
    <p:extLst>
      <p:ext uri="{BB962C8B-B14F-4D97-AF65-F5344CB8AC3E}">
        <p14:creationId xmlns:p14="http://schemas.microsoft.com/office/powerpoint/2010/main" val="31629673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3820" y="7200900"/>
            <a:ext cx="13373100" cy="850107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3818" y="952448"/>
            <a:ext cx="13373100" cy="578245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2400"/>
            </a:lvl1pPr>
            <a:lvl2pPr marL="685800" indent="0">
              <a:buNone/>
              <a:defRPr sz="2400"/>
            </a:lvl2pPr>
            <a:lvl3pPr marL="1371600" indent="0">
              <a:buNone/>
              <a:defRPr sz="2400"/>
            </a:lvl3pPr>
            <a:lvl4pPr marL="2057400" indent="0">
              <a:buNone/>
              <a:defRPr sz="2400"/>
            </a:lvl4pPr>
            <a:lvl5pPr marL="2743200" indent="0">
              <a:buNone/>
              <a:defRPr sz="2400"/>
            </a:lvl5pPr>
            <a:lvl6pPr marL="3429000" indent="0">
              <a:buNone/>
              <a:defRPr sz="2400"/>
            </a:lvl6pPr>
            <a:lvl7pPr marL="4114800" indent="0">
              <a:buNone/>
              <a:defRPr sz="2400"/>
            </a:lvl7pPr>
            <a:lvl8pPr marL="4800600" indent="0">
              <a:buNone/>
              <a:defRPr sz="2400"/>
            </a:lvl8pPr>
            <a:lvl9pPr marL="5486400" indent="0">
              <a:buNone/>
              <a:defRPr sz="24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3820" y="8051007"/>
            <a:ext cx="13373100" cy="74056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5542419" y="9195656"/>
            <a:ext cx="1719425" cy="555594"/>
          </a:xfrm>
          <a:prstGeom prst="rect">
            <a:avLst/>
          </a:prstGeom>
        </p:spPr>
        <p:txBody>
          <a:bodyPr/>
          <a:lstStyle/>
          <a:p>
            <a:fld id="{7CF44499-DD56-44E2-A25E-141863B0EA16}" type="datetime1">
              <a:rPr lang="en-US" smtClean="0"/>
              <a:t>6/25/2026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97478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m 16">
            <a:extLst>
              <a:ext uri="{FF2B5EF4-FFF2-40B4-BE49-F238E27FC236}">
                <a16:creationId xmlns:a16="http://schemas.microsoft.com/office/drawing/2014/main" id="{6EB09A16-10A3-B889-962A-66592EE76E56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38100"/>
            <a:ext cx="18288000" cy="10325100"/>
          </a:xfrm>
          <a:prstGeom prst="rect">
            <a:avLst/>
          </a:prstGeom>
        </p:spPr>
      </p:pic>
      <p:sp>
        <p:nvSpPr>
          <p:cNvPr id="36" name="Footer Placeholder 4">
            <a:extLst>
              <a:ext uri="{FF2B5EF4-FFF2-40B4-BE49-F238E27FC236}">
                <a16:creationId xmlns:a16="http://schemas.microsoft.com/office/drawing/2014/main" id="{601255F9-54DB-0CD5-53FE-76337427213C}"/>
              </a:ext>
            </a:extLst>
          </p:cNvPr>
          <p:cNvSpPr txBox="1">
            <a:spLocks/>
          </p:cNvSpPr>
          <p:nvPr userDrawn="1"/>
        </p:nvSpPr>
        <p:spPr>
          <a:xfrm>
            <a:off x="3429000" y="9563100"/>
            <a:ext cx="11429999" cy="54768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ctr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www.metrologia2027.org.br</a:t>
            </a:r>
          </a:p>
        </p:txBody>
      </p:sp>
    </p:spTree>
    <p:extLst>
      <p:ext uri="{BB962C8B-B14F-4D97-AF65-F5344CB8AC3E}">
        <p14:creationId xmlns:p14="http://schemas.microsoft.com/office/powerpoint/2010/main" val="5045786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</p:sldLayoutIdLst>
  <p:hf sldNum="0" hdr="0" dt="0"/>
  <p:txStyles>
    <p:titleStyle>
      <a:lvl1pPr algn="l" defTabSz="6858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514350" indent="-514350" algn="l" defTabSz="685800" rtl="0" eaLnBrk="1" latinLnBrk="0" hangingPunct="1">
        <a:spcBef>
          <a:spcPts val="1500"/>
        </a:spcBef>
        <a:spcAft>
          <a:spcPts val="0"/>
        </a:spcAft>
        <a:buClr>
          <a:schemeClr val="accent1"/>
        </a:buClr>
        <a:buFont typeface="Wingdings 3" charset="2"/>
        <a:buChar char=""/>
        <a:defRPr sz="2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1114425" indent="-428625" algn="l" defTabSz="685800" rtl="0" eaLnBrk="1" latinLnBrk="0" hangingPunct="1">
        <a:spcBef>
          <a:spcPts val="1500"/>
        </a:spcBef>
        <a:spcAft>
          <a:spcPts val="0"/>
        </a:spcAft>
        <a:buClr>
          <a:schemeClr val="accent1"/>
        </a:buClr>
        <a:buFont typeface="Wingdings 3" charset="2"/>
        <a:buChar char="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714500" indent="-342900" algn="l" defTabSz="685800" rtl="0" eaLnBrk="1" latinLnBrk="0" hangingPunct="1">
        <a:spcBef>
          <a:spcPts val="1500"/>
        </a:spcBef>
        <a:spcAft>
          <a:spcPts val="0"/>
        </a:spcAft>
        <a:buClr>
          <a:schemeClr val="accent1"/>
        </a:buClr>
        <a:buFont typeface="Wingdings 3" charset="2"/>
        <a:buChar char=""/>
        <a:defRPr sz="2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2400300" indent="-342900" algn="l" defTabSz="685800" rtl="0" eaLnBrk="1" latinLnBrk="0" hangingPunct="1">
        <a:spcBef>
          <a:spcPts val="15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3086100" indent="-342900" algn="l" defTabSz="685800" rtl="0" eaLnBrk="1" latinLnBrk="0" hangingPunct="1">
        <a:spcBef>
          <a:spcPts val="15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3771900" indent="-342900" algn="l" defTabSz="685800" rtl="0" eaLnBrk="1" latinLnBrk="0" hangingPunct="1">
        <a:spcBef>
          <a:spcPts val="15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4457700" indent="-342900" algn="l" defTabSz="685800" rtl="0" eaLnBrk="1" latinLnBrk="0" hangingPunct="1">
        <a:spcBef>
          <a:spcPts val="15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5143500" indent="-342900" algn="l" defTabSz="685800" rtl="0" eaLnBrk="1" latinLnBrk="0" hangingPunct="1">
        <a:spcBef>
          <a:spcPts val="15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5829300" indent="-342900" algn="l" defTabSz="685800" rtl="0" eaLnBrk="1" latinLnBrk="0" hangingPunct="1">
        <a:spcBef>
          <a:spcPts val="15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94958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49325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63006939"/>
      </p:ext>
    </p:extLst>
  </p:cSld>
  <p:clrMapOvr>
    <a:masterClrMapping/>
  </p:clrMapOvr>
</p:sld>
</file>

<file path=ppt/theme/theme1.xml><?xml version="1.0" encoding="utf-8"?>
<a:theme xmlns:a="http://schemas.openxmlformats.org/drawingml/2006/main" name="Cacho">
  <a:themeElements>
    <a:clrScheme name="Cacho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Cacho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acho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314</TotalTime>
  <Words>7</Words>
  <Application>Microsoft Office PowerPoint</Application>
  <PresentationFormat>Personalizar</PresentationFormat>
  <Paragraphs>1</Paragraphs>
  <Slides>3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</vt:i4>
      </vt:variant>
    </vt:vector>
  </HeadingPairs>
  <TitlesOfParts>
    <vt:vector size="12" baseType="lpstr">
      <vt:lpstr>Poppins</vt:lpstr>
      <vt:lpstr>Century Gothic</vt:lpstr>
      <vt:lpstr>Poppins Bold</vt:lpstr>
      <vt:lpstr>Calibri</vt:lpstr>
      <vt:lpstr>Wingdings 3</vt:lpstr>
      <vt:lpstr>Arial</vt:lpstr>
      <vt:lpstr>Calibri (MS) Bold</vt:lpstr>
      <vt:lpstr>Roboto</vt:lpstr>
      <vt:lpstr>Cacho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Texto do seu parágrafo</dc:title>
  <dc:creator>Diego</dc:creator>
  <cp:lastModifiedBy>Gabrielle Souza</cp:lastModifiedBy>
  <cp:revision>17</cp:revision>
  <dcterms:created xsi:type="dcterms:W3CDTF">2006-08-16T00:00:00Z</dcterms:created>
  <dcterms:modified xsi:type="dcterms:W3CDTF">2026-06-25T17:02:51Z</dcterms:modified>
  <dc:identifier>DAGdyIPgyJE</dc:identifier>
</cp:coreProperties>
</file>